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A91"/>
    <a:srgbClr val="DE0906"/>
    <a:srgbClr val="C50A07"/>
    <a:srgbClr val="E50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35"/>
    <p:restoredTop sz="94694"/>
  </p:normalViewPr>
  <p:slideViewPr>
    <p:cSldViewPr snapToGrid="0">
      <p:cViewPr varScale="1">
        <p:scale>
          <a:sx n="89" d="100"/>
          <a:sy n="89" d="100"/>
        </p:scale>
        <p:origin x="168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9B1B2-12A1-3448-AA5F-7DE7F77D658A}" type="datetimeFigureOut">
              <a:rPr lang="en-GB" smtClean="0"/>
              <a:t>24/06/2024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96221-FC96-0B4B-B4CE-71BBBEF54F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407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6848" y="857250"/>
            <a:ext cx="7348537" cy="321526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6848" y="4129663"/>
            <a:ext cx="7348537" cy="164248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B620-2F1A-7940-ADD5-BD1E5A28BA56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D54569-638A-49CC-AC75-879E1F3E0A15}"/>
              </a:ext>
            </a:extLst>
          </p:cNvPr>
          <p:cNvSpPr txBox="1"/>
          <p:nvPr userDrawn="1"/>
        </p:nvSpPr>
        <p:spPr>
          <a:xfrm>
            <a:off x="8872538" y="3714164"/>
            <a:ext cx="3319462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i="0" cap="none" spc="0" dirty="0">
                <a:ln w="0"/>
                <a:solidFill>
                  <a:schemeClr val="tx1">
                    <a:lumMod val="95000"/>
                  </a:schemeClr>
                </a:solidFill>
                <a:effectLst/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July 25-28, 2024</a:t>
            </a:r>
          </a:p>
          <a:p>
            <a:pPr algn="ctr"/>
            <a:r>
              <a:rPr lang="en-GB" sz="1600" b="1" i="0" cap="none" spc="0" dirty="0">
                <a:ln w="0"/>
                <a:solidFill>
                  <a:schemeClr val="tx1">
                    <a:lumMod val="95000"/>
                  </a:schemeClr>
                </a:solidFill>
                <a:effectLst/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Hilton Barbados Resort</a:t>
            </a:r>
          </a:p>
          <a:p>
            <a:pPr algn="ctr"/>
            <a:r>
              <a:rPr lang="en-GB" sz="1600" b="1" i="0" cap="none" spc="0" dirty="0">
                <a:ln w="0"/>
                <a:solidFill>
                  <a:schemeClr val="tx1">
                    <a:lumMod val="95000"/>
                  </a:schemeClr>
                </a:solidFill>
                <a:effectLst/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Bridgetown, Barbados</a:t>
            </a:r>
          </a:p>
        </p:txBody>
      </p:sp>
      <p:pic>
        <p:nvPicPr>
          <p:cNvPr id="8" name="Picture 7" descr="A heart shaped object with a stethoscope around it&#10;&#10;Description automatically generated">
            <a:extLst>
              <a:ext uri="{FF2B5EF4-FFF2-40B4-BE49-F238E27FC236}">
                <a16:creationId xmlns:a16="http://schemas.microsoft.com/office/drawing/2014/main" id="{A85DE378-171A-E4A0-9134-D0E363CFA8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-1" t="1" r="37560" b="30922"/>
          <a:stretch/>
        </p:blipFill>
        <p:spPr>
          <a:xfrm>
            <a:off x="8872537" y="-1"/>
            <a:ext cx="3319464" cy="367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59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CAF1-0710-1D4B-8530-C10FB0AE06AC}" type="datetime1">
              <a:rPr lang="en-GB" smtClean="0"/>
              <a:t>24/06/2024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9849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0598" y="1500188"/>
            <a:ext cx="9296851" cy="28225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0598" y="4322763"/>
            <a:ext cx="9296852" cy="154940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01AB-8778-AA41-8184-8F3993172AD0}" type="datetime1">
              <a:rPr lang="en-GB" smtClean="0"/>
              <a:t>24/06/2024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13D7D8-C735-663F-3F3B-BBD0C3E55AD7}"/>
              </a:ext>
            </a:extLst>
          </p:cNvPr>
          <p:cNvSpPr txBox="1"/>
          <p:nvPr userDrawn="1"/>
        </p:nvSpPr>
        <p:spPr>
          <a:xfrm>
            <a:off x="0" y="2260918"/>
            <a:ext cx="2050599" cy="600164"/>
          </a:xfrm>
          <a:prstGeom prst="rect">
            <a:avLst/>
          </a:prstGeom>
          <a:solidFill>
            <a:schemeClr val="bg1">
              <a:lumMod val="95000"/>
              <a:alpha val="4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00" b="0" i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July 25-28, 2024</a:t>
            </a:r>
          </a:p>
          <a:p>
            <a:pPr algn="ctr"/>
            <a:r>
              <a:rPr lang="en-GB" sz="1100" b="0" i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Hilton Barbados Resort</a:t>
            </a:r>
          </a:p>
          <a:p>
            <a:pPr algn="ctr"/>
            <a:r>
              <a:rPr lang="en-GB" sz="1100" b="0" i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Bridgetown, Barbados</a:t>
            </a:r>
          </a:p>
        </p:txBody>
      </p:sp>
      <p:pic>
        <p:nvPicPr>
          <p:cNvPr id="8" name="Picture 7" descr="A heart shaped object with a stethoscope around it&#10;&#10;Description automatically generated">
            <a:extLst>
              <a:ext uri="{FF2B5EF4-FFF2-40B4-BE49-F238E27FC236}">
                <a16:creationId xmlns:a16="http://schemas.microsoft.com/office/drawing/2014/main" id="{0A399DE3-FD7A-5DA9-07E8-6D6EF8F6B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5000"/>
          </a:blip>
          <a:srcRect l="-1" t="1" r="37560" b="30922"/>
          <a:stretch/>
        </p:blipFill>
        <p:spPr>
          <a:xfrm>
            <a:off x="1" y="0"/>
            <a:ext cx="2050599" cy="226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13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27FD-2DEE-BD4C-A662-204CD3BA68A0}" type="datetime1">
              <a:rPr lang="en-GB" smtClean="0"/>
              <a:t>24/06/2024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13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22262"/>
            <a:ext cx="9761537" cy="13160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3F70-1D94-1D4E-80C9-2CD53633488C}" type="datetime1">
              <a:rPr lang="en-GB" smtClean="0"/>
              <a:t>24/06/2024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45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A6A58-C23D-A943-B2A4-118796DFB621}" type="datetime1">
              <a:rPr lang="en-GB" smtClean="0"/>
              <a:t>24/06/2024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986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D431-7E45-C24F-8131-755A843F0B74}" type="datetime1">
              <a:rPr lang="en-GB" smtClean="0"/>
              <a:t>24/06/2024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714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1CC6A-2805-7043-85DE-5327EF432578}" type="datetime1">
              <a:rPr lang="en-GB" smtClean="0"/>
              <a:t>24/06/2024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191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07323-FDA0-A249-B136-DB0AF5D524F2}" type="datetime1">
              <a:rPr lang="en-GB" smtClean="0"/>
              <a:t>24/06/2024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160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295DB-8246-0242-9353-0A676C076791}" type="datetime1">
              <a:rPr lang="en-GB" smtClean="0"/>
              <a:t>24/06/2024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667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42F46-E5EF-B644-8C12-A847518ED6C3}" type="datetime1">
              <a:rPr lang="en-GB" smtClean="0"/>
              <a:t>24/06/2024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103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75432"/>
            <a:ext cx="9743582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3F4B817-7199-AB4C-A3AE-347D4D3466C2}" type="datetime1">
              <a:rPr lang="en-GB" smtClean="0"/>
              <a:t>24/06/2024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heart shaped object with a stethoscope around it&#10;&#10;Description automatically generated">
            <a:extLst>
              <a:ext uri="{FF2B5EF4-FFF2-40B4-BE49-F238E27FC236}">
                <a16:creationId xmlns:a16="http://schemas.microsoft.com/office/drawing/2014/main" id="{9CA03D37-5A6C-1178-DE7A-60640424DA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alphaModFix amt="20000"/>
          </a:blip>
          <a:srcRect l="-4" t="16" r="57491" b="54733"/>
          <a:stretch/>
        </p:blipFill>
        <p:spPr>
          <a:xfrm>
            <a:off x="10634873" y="33412"/>
            <a:ext cx="1557127" cy="1460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11DAB3-6803-BB00-F052-CADCA018BC88}"/>
              </a:ext>
            </a:extLst>
          </p:cNvPr>
          <p:cNvSpPr txBox="1"/>
          <p:nvPr userDrawn="1"/>
        </p:nvSpPr>
        <p:spPr>
          <a:xfrm>
            <a:off x="10663449" y="1110292"/>
            <a:ext cx="1437853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0" i="1" cap="none" spc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Franklin Gothic Medium" panose="020B0603020102020204" pitchFamily="34" charset="0"/>
                <a:ea typeface="ADLaM Display" panose="020F0502020204030204" pitchFamily="34" charset="0"/>
                <a:cs typeface="ADLaM Display" panose="020F0502020204030204" pitchFamily="34" charset="0"/>
              </a:rPr>
              <a:t>CCS 2024</a:t>
            </a:r>
          </a:p>
        </p:txBody>
      </p:sp>
    </p:spTree>
    <p:extLst>
      <p:ext uri="{BB962C8B-B14F-4D97-AF65-F5344CB8AC3E}">
        <p14:creationId xmlns:p14="http://schemas.microsoft.com/office/powerpoint/2010/main" val="2958581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DCA83-C4D3-5489-0173-3C07A31CD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84522"/>
            <a:ext cx="7343553" cy="284712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E582E-3E18-B2FA-370D-D1E1CBD505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31646"/>
            <a:ext cx="7343553" cy="1980055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548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76171-3B5A-AC1A-B16B-BAE6DCDAB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79419" cy="128111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A486-51AC-6A6E-C7CA-52BB91B95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E824F-E183-7DE2-7BD9-32BABA8F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25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DD64C-610B-BFDF-02A1-517C78642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30ABD-D841-F02B-1E8D-B4C4F6990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8409C-AC99-E8C7-6909-991A3F7EC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930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</TotalTime>
  <Words>2</Words>
  <Application>Microsoft Macintosh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Franklin Gothic Demi</vt:lpstr>
      <vt:lpstr>Franklin Gothic Medium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Dawn Scantlebury</dc:creator>
  <cp:lastModifiedBy>Dawn Scantlebury</cp:lastModifiedBy>
  <cp:revision>3</cp:revision>
  <dcterms:created xsi:type="dcterms:W3CDTF">2024-06-23T06:14:47Z</dcterms:created>
  <dcterms:modified xsi:type="dcterms:W3CDTF">2024-06-24T22:09:57Z</dcterms:modified>
</cp:coreProperties>
</file>