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906"/>
    <a:srgbClr val="C50A07"/>
    <a:srgbClr val="E50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6E32A1-96D6-DF41-825F-947928EA52A3}" v="15" dt="2024-06-23T07:43:09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94699"/>
  </p:normalViewPr>
  <p:slideViewPr>
    <p:cSldViewPr snapToGrid="0">
      <p:cViewPr varScale="1">
        <p:scale>
          <a:sx n="66" d="100"/>
          <a:sy n="66" d="100"/>
        </p:scale>
        <p:origin x="792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n Scantlebury" userId="d000e7db3634ba7f" providerId="LiveId" clId="{866E32A1-96D6-DF41-825F-947928EA52A3}"/>
    <pc:docChg chg="custSel addSld delSld modSld modMainMaster">
      <pc:chgData name="Dawn Scantlebury" userId="d000e7db3634ba7f" providerId="LiveId" clId="{866E32A1-96D6-DF41-825F-947928EA52A3}" dt="2024-06-23T07:43:53.260" v="373" actId="680"/>
      <pc:docMkLst>
        <pc:docMk/>
      </pc:docMkLst>
      <pc:sldChg chg="addSp delSp modSp mod">
        <pc:chgData name="Dawn Scantlebury" userId="d000e7db3634ba7f" providerId="LiveId" clId="{866E32A1-96D6-DF41-825F-947928EA52A3}" dt="2024-06-23T07:43:09.228" v="372"/>
        <pc:sldMkLst>
          <pc:docMk/>
          <pc:sldMk cId="1395487010" sldId="256"/>
        </pc:sldMkLst>
        <pc:spChg chg="add del mod">
          <ac:chgData name="Dawn Scantlebury" userId="d000e7db3634ba7f" providerId="LiveId" clId="{866E32A1-96D6-DF41-825F-947928EA52A3}" dt="2024-06-23T07:41:42.794" v="369"/>
          <ac:spMkLst>
            <pc:docMk/>
            <pc:sldMk cId="1395487010" sldId="256"/>
            <ac:spMk id="4" creationId="{E187C75E-1DD7-9745-F127-D851016745FB}"/>
          </ac:spMkLst>
        </pc:spChg>
        <pc:spChg chg="add del mod">
          <ac:chgData name="Dawn Scantlebury" userId="d000e7db3634ba7f" providerId="LiveId" clId="{866E32A1-96D6-DF41-825F-947928EA52A3}" dt="2024-06-23T07:43:09.228" v="372"/>
          <ac:spMkLst>
            <pc:docMk/>
            <pc:sldMk cId="1395487010" sldId="256"/>
            <ac:spMk id="5" creationId="{581E7DA6-0D3F-70D0-ECB7-0C1824451E9C}"/>
          </ac:spMkLst>
        </pc:spChg>
      </pc:sldChg>
      <pc:sldChg chg="new del">
        <pc:chgData name="Dawn Scantlebury" userId="d000e7db3634ba7f" providerId="LiveId" clId="{866E32A1-96D6-DF41-825F-947928EA52A3}" dt="2024-06-23T07:28:32.694" v="332" actId="2696"/>
        <pc:sldMkLst>
          <pc:docMk/>
          <pc:sldMk cId="1222683539" sldId="257"/>
        </pc:sldMkLst>
      </pc:sldChg>
      <pc:sldChg chg="addSp modSp new">
        <pc:chgData name="Dawn Scantlebury" userId="d000e7db3634ba7f" providerId="LiveId" clId="{866E32A1-96D6-DF41-825F-947928EA52A3}" dt="2024-06-23T07:42:32.811" v="371"/>
        <pc:sldMkLst>
          <pc:docMk/>
          <pc:sldMk cId="2394257507" sldId="257"/>
        </pc:sldMkLst>
        <pc:spChg chg="add mod">
          <ac:chgData name="Dawn Scantlebury" userId="d000e7db3634ba7f" providerId="LiveId" clId="{866E32A1-96D6-DF41-825F-947928EA52A3}" dt="2024-06-23T07:42:32.811" v="371"/>
          <ac:spMkLst>
            <pc:docMk/>
            <pc:sldMk cId="2394257507" sldId="257"/>
            <ac:spMk id="4" creationId="{39CE824F-E183-7DE2-7BD9-32BABA8F6970}"/>
          </ac:spMkLst>
        </pc:spChg>
      </pc:sldChg>
      <pc:sldChg chg="addSp delSp modSp new del mod modClrScheme chgLayout">
        <pc:chgData name="Dawn Scantlebury" userId="d000e7db3634ba7f" providerId="LiveId" clId="{866E32A1-96D6-DF41-825F-947928EA52A3}" dt="2024-06-23T07:41:26.370" v="366" actId="2696"/>
        <pc:sldMkLst>
          <pc:docMk/>
          <pc:sldMk cId="3644406665" sldId="257"/>
        </pc:sldMkLst>
        <pc:spChg chg="del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2" creationId="{C9A74AAF-6896-37AE-2001-559A1A41F9B0}"/>
          </ac:spMkLst>
        </pc:spChg>
        <pc:spChg chg="del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3" creationId="{FA44A6DF-A090-E38C-0C90-E3F7A9C3F368}"/>
          </ac:spMkLst>
        </pc:spChg>
        <pc:spChg chg="add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4" creationId="{4EB5935F-359B-C491-1A76-7067F13A3D8A}"/>
          </ac:spMkLst>
        </pc:spChg>
        <pc:spChg chg="add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5" creationId="{F367413A-DA16-7B17-E5DD-9B975DD6F23B}"/>
          </ac:spMkLst>
        </pc:spChg>
      </pc:sldChg>
      <pc:sldChg chg="addSp delSp modSp new del mod modClrScheme chgLayout">
        <pc:chgData name="Dawn Scantlebury" userId="d000e7db3634ba7f" providerId="LiveId" clId="{866E32A1-96D6-DF41-825F-947928EA52A3}" dt="2024-06-23T07:28:32.176" v="331" actId="2696"/>
        <pc:sldMkLst>
          <pc:docMk/>
          <pc:sldMk cId="1663205684" sldId="258"/>
        </pc:sldMkLst>
        <pc:spChg chg="del mod ord">
          <ac:chgData name="Dawn Scantlebury" userId="d000e7db3634ba7f" providerId="LiveId" clId="{866E32A1-96D6-DF41-825F-947928EA52A3}" dt="2024-06-23T07:28:04.537" v="329" actId="700"/>
          <ac:spMkLst>
            <pc:docMk/>
            <pc:sldMk cId="1663205684" sldId="258"/>
            <ac:spMk id="2" creationId="{76007AA9-A43F-B5EF-2453-34F6C2B82468}"/>
          </ac:spMkLst>
        </pc:spChg>
        <pc:spChg chg="del mod ord">
          <ac:chgData name="Dawn Scantlebury" userId="d000e7db3634ba7f" providerId="LiveId" clId="{866E32A1-96D6-DF41-825F-947928EA52A3}" dt="2024-06-23T07:28:04.537" v="329" actId="700"/>
          <ac:spMkLst>
            <pc:docMk/>
            <pc:sldMk cId="1663205684" sldId="258"/>
            <ac:spMk id="3" creationId="{8C8C04E6-02B7-FABC-3F7B-B6179B98ACFE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4" creationId="{64D15D5D-6517-670B-0CA1-B51EE2215E7A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5" creationId="{594BC5C4-ED98-44C4-4A9D-15B2B82E553E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6" creationId="{517D9493-577A-46E1-8455-F9D2BF1E986A}"/>
          </ac:spMkLst>
        </pc:spChg>
        <pc:spChg chg="add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7" creationId="{A305B74D-8AB8-EE76-08CF-A7D5B1C41610}"/>
          </ac:spMkLst>
        </pc:spChg>
        <pc:spChg chg="add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8" creationId="{1B01F349-8139-1AB4-C277-0620CB531012}"/>
          </ac:spMkLst>
        </pc:spChg>
      </pc:sldChg>
      <pc:sldChg chg="new">
        <pc:chgData name="Dawn Scantlebury" userId="d000e7db3634ba7f" providerId="LiveId" clId="{866E32A1-96D6-DF41-825F-947928EA52A3}" dt="2024-06-23T07:43:53.260" v="373" actId="680"/>
        <pc:sldMkLst>
          <pc:docMk/>
          <pc:sldMk cId="2383930692" sldId="258"/>
        </pc:sldMkLst>
      </pc:sldChg>
      <pc:sldMasterChg chg="modSp mod modSldLayout">
        <pc:chgData name="Dawn Scantlebury" userId="d000e7db3634ba7f" providerId="LiveId" clId="{866E32A1-96D6-DF41-825F-947928EA52A3}" dt="2024-06-23T07:40:40.469" v="365" actId="207"/>
        <pc:sldMasterMkLst>
          <pc:docMk/>
          <pc:sldMasterMk cId="1390501548" sldId="2147483648"/>
        </pc:sldMasterMkLst>
        <pc:spChg chg="mod">
          <ac:chgData name="Dawn Scantlebury" userId="d000e7db3634ba7f" providerId="LiveId" clId="{866E32A1-96D6-DF41-825F-947928EA52A3}" dt="2024-06-23T06:56:54.187" v="17" actId="1035"/>
          <ac:spMkLst>
            <pc:docMk/>
            <pc:sldMasterMk cId="1390501548" sldId="2147483648"/>
            <ac:spMk id="8" creationId="{1C4B33A5-35C2-1689-A3BD-E437A1003B54}"/>
          </ac:spMkLst>
        </pc:spChg>
        <pc:picChg chg="mod">
          <ac:chgData name="Dawn Scantlebury" userId="d000e7db3634ba7f" providerId="LiveId" clId="{866E32A1-96D6-DF41-825F-947928EA52A3}" dt="2024-06-23T06:56:44.291" v="15" actId="1038"/>
          <ac:picMkLst>
            <pc:docMk/>
            <pc:sldMasterMk cId="1390501548" sldId="2147483648"/>
            <ac:picMk id="7" creationId="{37C69FEE-20A8-3514-89AC-0BAC413627CD}"/>
          </ac:picMkLst>
        </pc:picChg>
        <pc:sldLayoutChg chg="addSp delSp modSp mod">
          <pc:chgData name="Dawn Scantlebury" userId="d000e7db3634ba7f" providerId="LiveId" clId="{866E32A1-96D6-DF41-825F-947928EA52A3}" dt="2024-06-23T07:40:40.469" v="365" actId="207"/>
          <pc:sldLayoutMkLst>
            <pc:docMk/>
            <pc:sldMasterMk cId="1390501548" sldId="2147483648"/>
            <pc:sldLayoutMk cId="2924380229" sldId="2147483649"/>
          </pc:sldLayoutMkLst>
          <pc:spChg chg="mod">
            <ac:chgData name="Dawn Scantlebury" userId="d000e7db3634ba7f" providerId="LiveId" clId="{866E32A1-96D6-DF41-825F-947928EA52A3}" dt="2024-06-23T07:06:18.592" v="92" actId="14100"/>
            <ac:spMkLst>
              <pc:docMk/>
              <pc:sldMasterMk cId="1390501548" sldId="2147483648"/>
              <pc:sldLayoutMk cId="2924380229" sldId="2147483649"/>
              <ac:spMk id="2" creationId="{A7C66B78-453B-1F13-6128-374BD299BE37}"/>
            </ac:spMkLst>
          </pc:spChg>
          <pc:spChg chg="mod">
            <ac:chgData name="Dawn Scantlebury" userId="d000e7db3634ba7f" providerId="LiveId" clId="{866E32A1-96D6-DF41-825F-947928EA52A3}" dt="2024-06-23T07:08:41.575" v="109" actId="14100"/>
            <ac:spMkLst>
              <pc:docMk/>
              <pc:sldMasterMk cId="1390501548" sldId="2147483648"/>
              <pc:sldLayoutMk cId="2924380229" sldId="2147483649"/>
              <ac:spMk id="3" creationId="{9E6F29AF-45E2-473C-DCE0-62ACD85BF029}"/>
            </ac:spMkLst>
          </pc:spChg>
          <pc:spChg chg="add mod">
            <ac:chgData name="Dawn Scantlebury" userId="d000e7db3634ba7f" providerId="LiveId" clId="{866E32A1-96D6-DF41-825F-947928EA52A3}" dt="2024-06-23T07:40:40.469" v="365" actId="207"/>
            <ac:spMkLst>
              <pc:docMk/>
              <pc:sldMasterMk cId="1390501548" sldId="2147483648"/>
              <pc:sldLayoutMk cId="2924380229" sldId="2147483649"/>
              <ac:spMk id="9" creationId="{1948E7D5-90AC-D352-C6B2-6FF52925B879}"/>
            </ac:spMkLst>
          </pc:spChg>
          <pc:picChg chg="add del mod modCrop">
            <ac:chgData name="Dawn Scantlebury" userId="d000e7db3634ba7f" providerId="LiveId" clId="{866E32A1-96D6-DF41-825F-947928EA52A3}" dt="2024-06-23T07:09:02.935" v="112" actId="478"/>
            <ac:picMkLst>
              <pc:docMk/>
              <pc:sldMasterMk cId="1390501548" sldId="2147483648"/>
              <pc:sldLayoutMk cId="2924380229" sldId="2147483649"/>
              <ac:picMk id="7" creationId="{A0906C29-8CE5-2C8F-F1D3-61D519BC91A0}"/>
            </ac:picMkLst>
          </pc:picChg>
          <pc:picChg chg="mod modCrop">
            <ac:chgData name="Dawn Scantlebury" userId="d000e7db3634ba7f" providerId="LiveId" clId="{866E32A1-96D6-DF41-825F-947928EA52A3}" dt="2024-06-23T07:06:33.076" v="93" actId="14100"/>
            <ac:picMkLst>
              <pc:docMk/>
              <pc:sldMasterMk cId="1390501548" sldId="2147483648"/>
              <pc:sldLayoutMk cId="2924380229" sldId="2147483649"/>
              <ac:picMk id="8" creationId="{A890A383-EC03-02DA-1B22-8D89833E52E7}"/>
            </ac:picMkLst>
          </pc:picChg>
        </pc:sldLayoutChg>
        <pc:sldLayoutChg chg="addSp delSp modSp mod">
          <pc:chgData name="Dawn Scantlebury" userId="d000e7db3634ba7f" providerId="LiveId" clId="{866E32A1-96D6-DF41-825F-947928EA52A3}" dt="2024-06-23T07:33:18.376" v="351" actId="1036"/>
          <pc:sldLayoutMkLst>
            <pc:docMk/>
            <pc:sldMasterMk cId="1390501548" sldId="2147483648"/>
            <pc:sldLayoutMk cId="3698939498" sldId="2147483651"/>
          </pc:sldLayoutMkLst>
          <pc:spChg chg="mod">
            <ac:chgData name="Dawn Scantlebury" userId="d000e7db3634ba7f" providerId="LiveId" clId="{866E32A1-96D6-DF41-825F-947928EA52A3}" dt="2024-06-23T07:05:46.678" v="89" actId="14100"/>
            <ac:spMkLst>
              <pc:docMk/>
              <pc:sldMasterMk cId="1390501548" sldId="2147483648"/>
              <pc:sldLayoutMk cId="3698939498" sldId="2147483651"/>
              <ac:spMk id="2" creationId="{7D95360C-CE43-824E-CE7A-AD3EAEBC073F}"/>
            </ac:spMkLst>
          </pc:spChg>
          <pc:spChg chg="mod">
            <ac:chgData name="Dawn Scantlebury" userId="d000e7db3634ba7f" providerId="LiveId" clId="{866E32A1-96D6-DF41-825F-947928EA52A3}" dt="2024-06-23T07:05:50.440" v="90" actId="14100"/>
            <ac:spMkLst>
              <pc:docMk/>
              <pc:sldMasterMk cId="1390501548" sldId="2147483648"/>
              <pc:sldLayoutMk cId="3698939498" sldId="2147483651"/>
              <ac:spMk id="3" creationId="{140291AA-B0E7-D06E-DCA5-71F11510B2E4}"/>
            </ac:spMkLst>
          </pc:spChg>
          <pc:spChg chg="add del mod">
            <ac:chgData name="Dawn Scantlebury" userId="d000e7db3634ba7f" providerId="LiveId" clId="{866E32A1-96D6-DF41-825F-947928EA52A3}" dt="2024-06-23T07:04:54.116" v="83" actId="478"/>
            <ac:spMkLst>
              <pc:docMk/>
              <pc:sldMasterMk cId="1390501548" sldId="2147483648"/>
              <pc:sldLayoutMk cId="3698939498" sldId="2147483651"/>
              <ac:spMk id="7" creationId="{DDAE9F0C-0A8E-1E3C-FC4E-2980CD82B3E2}"/>
            </ac:spMkLst>
          </pc:spChg>
          <pc:spChg chg="add mod">
            <ac:chgData name="Dawn Scantlebury" userId="d000e7db3634ba7f" providerId="LiveId" clId="{866E32A1-96D6-DF41-825F-947928EA52A3}" dt="2024-06-23T07:33:18.376" v="351" actId="1036"/>
            <ac:spMkLst>
              <pc:docMk/>
              <pc:sldMasterMk cId="1390501548" sldId="2147483648"/>
              <pc:sldLayoutMk cId="3698939498" sldId="2147483651"/>
              <ac:spMk id="9" creationId="{D4B32922-6E56-715A-B49B-48A217F68981}"/>
            </ac:spMkLst>
          </pc:spChg>
          <pc:picChg chg="add mod">
            <ac:chgData name="Dawn Scantlebury" userId="d000e7db3634ba7f" providerId="LiveId" clId="{866E32A1-96D6-DF41-825F-947928EA52A3}" dt="2024-06-23T07:05:41.374" v="88" actId="14100"/>
            <ac:picMkLst>
              <pc:docMk/>
              <pc:sldMasterMk cId="1390501548" sldId="2147483648"/>
              <pc:sldLayoutMk cId="3698939498" sldId="2147483651"/>
              <ac:picMk id="8" creationId="{5ED6F5EA-7CEA-D221-B7E2-C4FCF6B5751E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9B1B2-12A1-3448-AA5F-7DE7F77D658A}" type="datetimeFigureOut">
              <a:rPr lang="en-GB" smtClean="0"/>
              <a:t>20/07/2025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96221-FC96-0B4B-B4CE-71BBBEF54F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40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6B78-453B-1F13-6128-374BD299B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90600"/>
            <a:ext cx="8262938" cy="32308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6F29AF-45E2-473C-DCE0-62ACD85BF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299008"/>
            <a:ext cx="8262938" cy="188843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1CCE5-8DB8-62DE-9028-0D5A9EF7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B620-2F1A-7940-ADD5-BD1E5A28BA56}" type="datetime1">
              <a:rPr lang="en-GB" smtClean="0"/>
              <a:t>20/07/2025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C1A1D-A3EC-1287-980E-D681C34F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0E34C-8521-574A-3B80-31AE9EE3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DDEF32-F9C4-4365-1ABC-F5DC61F4D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953956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8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37C2-A422-9B8F-8B98-F6DF58FC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E0BBF-A112-A6D9-59A9-0B498640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DD6BB-D14F-E1D2-F3E7-3F3901BC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CAF1-0710-1D4B-8530-C10FB0AE06AC}" type="datetime1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A051-966A-B28B-D78B-4B5A7D67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5EDAD-E16B-368A-7DA9-DF3EB335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1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5360C-CE43-824E-CE7A-AD3EAEBC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600" y="1709738"/>
            <a:ext cx="92968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291AA-B0E7-D06E-DCA5-71F11510B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0600" y="4589463"/>
            <a:ext cx="92968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0383-76FE-E371-488F-67B1ED5E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01AB-8778-AA41-8184-8F3993172AD0}" type="datetime1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BB88D-151A-6B99-7A73-A8E19498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08AD-15D2-9862-029A-1A695303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225A61-AD56-C5A2-3BA5-AF9CB99D38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953956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3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68F0-6D82-6C0C-0F47-B0A25D20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B6E9F-7B40-94D1-6C7C-C051E4305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07139-5F9D-ABBE-E419-D2D9BA496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BFDF0-76FD-8966-2E79-7C2CD479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27FD-2DEE-BD4C-A662-204CD3BA68A0}" type="datetime1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1DE87-6E89-A46E-B6E7-53822149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107CC-A7EE-A033-5CF4-DD48F1AB2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352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C93EC-4865-9732-7986-2AC360E2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AC6A1-E9CA-1166-CAE0-2C8DB002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A2D45-70F8-042F-9D61-52FC20800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463D5-316F-54F9-BEE0-88AAA19837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E0ABF1-DC05-41FF-D5AE-F8FD77A07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605788-FA98-C145-CFE1-C5AC33DC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3F70-1D94-1D4E-80C9-2CD53633488C}" type="datetime1">
              <a:rPr lang="en-GB" smtClean="0"/>
              <a:t>20/07/2025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CB390-4856-6A8D-7FF4-CC724C2A9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5A2F6A-C340-4168-C06A-F5ADF08D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70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5535-E257-040A-22E2-A02D134F0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492B02-6212-3E8B-6B40-97917491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A6A58-C23D-A943-B2A4-118796DFB621}" type="datetime1">
              <a:rPr lang="en-GB" smtClean="0"/>
              <a:t>20/07/2025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9E2CB-395C-358B-BFEF-A0935519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8D7E34-8E99-DA02-E3B5-F197AB53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7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BDBF0-5D2C-B3CA-08DE-2591AC387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D431-7E45-C24F-8131-755A843F0B74}" type="datetime1">
              <a:rPr lang="en-GB" smtClean="0"/>
              <a:t>20/07/2025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B3B3E7-BB9E-0E14-AF02-191D6C2B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369DE-5A80-F667-2A2E-DA73F654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04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F4D7-7CAA-A59C-C1EB-D85B2225E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C3450-7F91-869B-EA99-195A3C75C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EE1C4-7BC0-1EB9-9297-C0E810371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F98DF-9A7A-516A-D4C8-1C668218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CC6A-2805-7043-85DE-5327EF432578}" type="datetime1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69A65-8E84-0CF2-DAA6-8FBC1221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E29B9-CC38-BDDB-2C12-A3628E4B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94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79CF-A917-5F11-3E84-2E62CE8D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5481FD-963B-13E4-EFD4-FB873712C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C2371-8EA9-1766-B6FD-C2AE579DD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72DAA-3C95-A6AA-9720-DBCC29516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7323-FDA0-A249-B136-DB0AF5D524F2}" type="datetime1">
              <a:rPr lang="en-GB" smtClean="0"/>
              <a:t>20/07/2025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530CB-B67A-1B99-2657-F24E908F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BAFB4-0EA0-C15D-6D77-D4AB9AF4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6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4013-1003-DC3C-2685-0DE28EF0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FEF7F-A1FC-5862-2498-3B860D869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EA66D-62D8-1BD7-D230-DA9F5F2A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295DB-8246-0242-9353-0A676C076791}" type="datetime1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8707D-A578-DDE2-3AB1-B50A0A18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7F756-DF60-D001-8C75-29E5D399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1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17A1EE-8697-5745-30D0-4B3C27FC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7B163-BAA1-2708-D4C9-962AE088F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47A03-7C4E-CE00-FFC0-A181D4CC0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42F46-E5EF-B644-8C12-A847518ED6C3}" type="datetime1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802CF-3628-C46B-E18E-6C7CF1FF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DE21C-ECF7-E205-3EFB-3663601B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28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999E2E-85D4-0B17-B72C-669440BB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631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CC588-10AF-1A11-6BC7-2B76DBC87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0EBC0-4A95-6C27-FB9A-08BAEB5D5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F4B817-7199-AB4C-A3AE-347D4D3466C2}" type="datetime1">
              <a:rPr lang="en-GB" smtClean="0"/>
              <a:t>20/07/2025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8F962-FF6D-C22C-B710-DBF95BEC2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7FF66-61A0-5C36-BB4B-626DACE83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4B33A5-35C2-1689-A3BD-E437A1003B54}"/>
              </a:ext>
            </a:extLst>
          </p:cNvPr>
          <p:cNvSpPr txBox="1"/>
          <p:nvPr userDrawn="1"/>
        </p:nvSpPr>
        <p:spPr>
          <a:xfrm>
            <a:off x="10754147" y="1045880"/>
            <a:ext cx="143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1" dirty="0">
                <a:ln w="317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Franklin Gothic Medium" panose="020B0603020102020204" pitchFamily="34" charset="0"/>
                <a:ea typeface="ADLaM Display" panose="020F0502020204030204" pitchFamily="34" charset="0"/>
                <a:cs typeface="ADLaM Display" panose="020F0502020204030204" pitchFamily="34" charset="0"/>
              </a:rPr>
              <a:t>CCS 2025</a:t>
            </a:r>
          </a:p>
        </p:txBody>
      </p:sp>
      <p:pic>
        <p:nvPicPr>
          <p:cNvPr id="9" name="Picture 8" descr="A red circle with a heart and text&#10;&#10;Description automatically generated">
            <a:extLst>
              <a:ext uri="{FF2B5EF4-FFF2-40B4-BE49-F238E27FC236}">
                <a16:creationId xmlns:a16="http://schemas.microsoft.com/office/drawing/2014/main" id="{62C18430-5F71-F98B-C673-78C090871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t="15956" r="18679" b="15118"/>
          <a:stretch/>
        </p:blipFill>
        <p:spPr bwMode="auto">
          <a:xfrm>
            <a:off x="10632905" y="61180"/>
            <a:ext cx="1559096" cy="10785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050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CA83-C4D3-5489-0173-3C07A31CD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415" y="1349415"/>
            <a:ext cx="8262938" cy="323087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E582E-3E18-B2FA-370D-D1E1CBD50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415" y="4843018"/>
            <a:ext cx="8262938" cy="188843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8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6171-3B5A-AC1A-B16B-BAE6DCDA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A486-51AC-6A6E-C7CA-52BB91B9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E824F-E183-7DE2-7BD9-32BABA8F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5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D64C-610B-BFDF-02A1-517C7864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30ABD-D841-F02B-1E8D-B4C4F6990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8409C-AC99-E8C7-6909-991A3F7E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3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Franklin Gothic Medium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Scantlebury</dc:creator>
  <cp:lastModifiedBy>Taarik Dookie</cp:lastModifiedBy>
  <cp:revision>2</cp:revision>
  <dcterms:created xsi:type="dcterms:W3CDTF">2024-06-23T06:14:47Z</dcterms:created>
  <dcterms:modified xsi:type="dcterms:W3CDTF">2025-07-20T20:50:51Z</dcterms:modified>
</cp:coreProperties>
</file>